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en-US"/>
    </a:defPPr>
    <a:lvl1pPr marL="0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159878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319756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479642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639519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799397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959275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5119161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7279039" algn="l" defTabSz="431975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12">
          <p15:clr>
            <a:srgbClr val="A4A3A4"/>
          </p15:clr>
        </p15:guide>
        <p15:guide id="2" pos="102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97" autoAdjust="0"/>
  </p:normalViewPr>
  <p:slideViewPr>
    <p:cSldViewPr>
      <p:cViewPr>
        <p:scale>
          <a:sx n="30" d="100"/>
          <a:sy n="30" d="100"/>
        </p:scale>
        <p:origin x="763" y="24"/>
      </p:cViewPr>
      <p:guideLst>
        <p:guide orient="horz" pos="13612"/>
        <p:guide pos="102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4CA5C-91CA-403E-9529-3DDBD85263AD}" type="datetimeFigureOut">
              <a:rPr lang="en-IN" smtClean="0"/>
              <a:t>15-03-2022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3EA01-B340-49BC-8C1A-62B4FAC7C3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711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2159878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4319756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6479642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8639519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10799397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12959275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15119161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7279039" algn="l" defTabSz="431975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3EA01-B340-49BC-8C1A-62B4FAC7C3C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20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5" y="13421691"/>
            <a:ext cx="27543444" cy="926115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9" y="24483063"/>
            <a:ext cx="22682835" cy="110413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9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9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9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1730233"/>
            <a:ext cx="7290912" cy="368646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4" y="1730233"/>
            <a:ext cx="21332667" cy="368646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86" y="27763475"/>
            <a:ext cx="27543444" cy="8581075"/>
          </a:xfrm>
        </p:spPr>
        <p:txBody>
          <a:bodyPr anchor="t"/>
          <a:lstStyle>
            <a:lvl1pPr algn="l">
              <a:defRPr sz="19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86" y="18312300"/>
            <a:ext cx="27543444" cy="945117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15987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319756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47964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6395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79939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95927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51191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727903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1" y="10081267"/>
            <a:ext cx="14311788" cy="28513568"/>
          </a:xfrm>
        </p:spPr>
        <p:txBody>
          <a:bodyPr/>
          <a:lstStyle>
            <a:lvl1pPr>
              <a:defRPr sz="12900"/>
            </a:lvl1pPr>
            <a:lvl2pPr>
              <a:defRPr sz="112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61" y="10081267"/>
            <a:ext cx="14311788" cy="28513568"/>
          </a:xfrm>
        </p:spPr>
        <p:txBody>
          <a:bodyPr/>
          <a:lstStyle>
            <a:lvl1pPr>
              <a:defRPr sz="12900"/>
            </a:lvl1pPr>
            <a:lvl2pPr>
              <a:defRPr sz="112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29" y="9671211"/>
            <a:ext cx="14317421" cy="403050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59878" indent="0">
              <a:buNone/>
              <a:defRPr sz="9000" b="1"/>
            </a:lvl2pPr>
            <a:lvl3pPr marL="4319756" indent="0">
              <a:buNone/>
              <a:defRPr sz="8100" b="1"/>
            </a:lvl3pPr>
            <a:lvl4pPr marL="6479642" indent="0">
              <a:buNone/>
              <a:defRPr sz="7300" b="1"/>
            </a:lvl4pPr>
            <a:lvl5pPr marL="8639519" indent="0">
              <a:buNone/>
              <a:defRPr sz="7300" b="1"/>
            </a:lvl5pPr>
            <a:lvl6pPr marL="10799397" indent="0">
              <a:buNone/>
              <a:defRPr sz="7300" b="1"/>
            </a:lvl6pPr>
            <a:lvl7pPr marL="12959275" indent="0">
              <a:buNone/>
              <a:defRPr sz="7300" b="1"/>
            </a:lvl7pPr>
            <a:lvl8pPr marL="15119161" indent="0">
              <a:buNone/>
              <a:defRPr sz="7300" b="1"/>
            </a:lvl8pPr>
            <a:lvl9pPr marL="17279039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29" y="13701716"/>
            <a:ext cx="14317421" cy="24893112"/>
          </a:xfrm>
        </p:spPr>
        <p:txBody>
          <a:bodyPr/>
          <a:lstStyle>
            <a:lvl1pPr>
              <a:defRPr sz="11200"/>
            </a:lvl1pPr>
            <a:lvl2pPr>
              <a:defRPr sz="90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46" y="9671211"/>
            <a:ext cx="14323023" cy="403050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59878" indent="0">
              <a:buNone/>
              <a:defRPr sz="9000" b="1"/>
            </a:lvl2pPr>
            <a:lvl3pPr marL="4319756" indent="0">
              <a:buNone/>
              <a:defRPr sz="8100" b="1"/>
            </a:lvl3pPr>
            <a:lvl4pPr marL="6479642" indent="0">
              <a:buNone/>
              <a:defRPr sz="7300" b="1"/>
            </a:lvl4pPr>
            <a:lvl5pPr marL="8639519" indent="0">
              <a:buNone/>
              <a:defRPr sz="7300" b="1"/>
            </a:lvl5pPr>
            <a:lvl6pPr marL="10799397" indent="0">
              <a:buNone/>
              <a:defRPr sz="7300" b="1"/>
            </a:lvl6pPr>
            <a:lvl7pPr marL="12959275" indent="0">
              <a:buNone/>
              <a:defRPr sz="7300" b="1"/>
            </a:lvl7pPr>
            <a:lvl8pPr marL="15119161" indent="0">
              <a:buNone/>
              <a:defRPr sz="7300" b="1"/>
            </a:lvl8pPr>
            <a:lvl9pPr marL="17279039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46" y="13701716"/>
            <a:ext cx="14323023" cy="24893112"/>
          </a:xfrm>
        </p:spPr>
        <p:txBody>
          <a:bodyPr/>
          <a:lstStyle>
            <a:lvl1pPr>
              <a:defRPr sz="11200"/>
            </a:lvl1pPr>
            <a:lvl2pPr>
              <a:defRPr sz="90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29" y="1720218"/>
            <a:ext cx="10660697" cy="732091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107" y="1720221"/>
            <a:ext cx="18114762" cy="36874616"/>
          </a:xfrm>
        </p:spPr>
        <p:txBody>
          <a:bodyPr/>
          <a:lstStyle>
            <a:lvl1pPr>
              <a:defRPr sz="14600"/>
            </a:lvl1pPr>
            <a:lvl2pPr>
              <a:defRPr sz="12900"/>
            </a:lvl2pPr>
            <a:lvl3pPr>
              <a:defRPr sz="112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29" y="9041139"/>
            <a:ext cx="10660697" cy="29553700"/>
          </a:xfrm>
        </p:spPr>
        <p:txBody>
          <a:bodyPr/>
          <a:lstStyle>
            <a:lvl1pPr marL="0" indent="0">
              <a:buNone/>
              <a:defRPr sz="6400"/>
            </a:lvl1pPr>
            <a:lvl2pPr marL="2159878" indent="0">
              <a:buNone/>
              <a:defRPr sz="5600"/>
            </a:lvl2pPr>
            <a:lvl3pPr marL="4319756" indent="0">
              <a:buNone/>
              <a:defRPr sz="4800"/>
            </a:lvl3pPr>
            <a:lvl4pPr marL="6479642" indent="0">
              <a:buNone/>
              <a:defRPr sz="4800"/>
            </a:lvl4pPr>
            <a:lvl5pPr marL="8639519" indent="0">
              <a:buNone/>
              <a:defRPr sz="4800"/>
            </a:lvl5pPr>
            <a:lvl6pPr marL="10799397" indent="0">
              <a:buNone/>
              <a:defRPr sz="4800"/>
            </a:lvl6pPr>
            <a:lvl7pPr marL="12959275" indent="0">
              <a:buNone/>
              <a:defRPr sz="4800"/>
            </a:lvl7pPr>
            <a:lvl8pPr marL="15119161" indent="0">
              <a:buNone/>
              <a:defRPr sz="4800"/>
            </a:lvl8pPr>
            <a:lvl9pPr marL="17279039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8" y="30243787"/>
            <a:ext cx="19442432" cy="3570452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8" y="3860483"/>
            <a:ext cx="19442432" cy="25923243"/>
          </a:xfrm>
        </p:spPr>
        <p:txBody>
          <a:bodyPr/>
          <a:lstStyle>
            <a:lvl1pPr marL="0" indent="0">
              <a:buNone/>
              <a:defRPr sz="14600"/>
            </a:lvl1pPr>
            <a:lvl2pPr marL="2159878" indent="0">
              <a:buNone/>
              <a:defRPr sz="12900"/>
            </a:lvl2pPr>
            <a:lvl3pPr marL="4319756" indent="0">
              <a:buNone/>
              <a:defRPr sz="11200"/>
            </a:lvl3pPr>
            <a:lvl4pPr marL="6479642" indent="0">
              <a:buNone/>
              <a:defRPr sz="9000"/>
            </a:lvl4pPr>
            <a:lvl5pPr marL="8639519" indent="0">
              <a:buNone/>
              <a:defRPr sz="9000"/>
            </a:lvl5pPr>
            <a:lvl6pPr marL="10799397" indent="0">
              <a:buNone/>
              <a:defRPr sz="9000"/>
            </a:lvl6pPr>
            <a:lvl7pPr marL="12959275" indent="0">
              <a:buNone/>
              <a:defRPr sz="9000"/>
            </a:lvl7pPr>
            <a:lvl8pPr marL="15119161" indent="0">
              <a:buNone/>
              <a:defRPr sz="9000"/>
            </a:lvl8pPr>
            <a:lvl9pPr marL="17279039" indent="0">
              <a:buNone/>
              <a:defRPr sz="9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8" y="33814239"/>
            <a:ext cx="19442432" cy="5070627"/>
          </a:xfrm>
        </p:spPr>
        <p:txBody>
          <a:bodyPr/>
          <a:lstStyle>
            <a:lvl1pPr marL="0" indent="0">
              <a:buNone/>
              <a:defRPr sz="6400"/>
            </a:lvl1pPr>
            <a:lvl2pPr marL="2159878" indent="0">
              <a:buNone/>
              <a:defRPr sz="5600"/>
            </a:lvl2pPr>
            <a:lvl3pPr marL="4319756" indent="0">
              <a:buNone/>
              <a:defRPr sz="4800"/>
            </a:lvl3pPr>
            <a:lvl4pPr marL="6479642" indent="0">
              <a:buNone/>
              <a:defRPr sz="4800"/>
            </a:lvl4pPr>
            <a:lvl5pPr marL="8639519" indent="0">
              <a:buNone/>
              <a:defRPr sz="4800"/>
            </a:lvl5pPr>
            <a:lvl6pPr marL="10799397" indent="0">
              <a:buNone/>
              <a:defRPr sz="4800"/>
            </a:lvl6pPr>
            <a:lvl7pPr marL="12959275" indent="0">
              <a:buNone/>
              <a:defRPr sz="4800"/>
            </a:lvl7pPr>
            <a:lvl8pPr marL="15119161" indent="0">
              <a:buNone/>
              <a:defRPr sz="4800"/>
            </a:lvl8pPr>
            <a:lvl9pPr marL="17279039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6" y="1730219"/>
            <a:ext cx="29163647" cy="7200904"/>
          </a:xfrm>
          <a:prstGeom prst="rect">
            <a:avLst/>
          </a:prstGeom>
        </p:spPr>
        <p:txBody>
          <a:bodyPr vert="horz" lIns="431971" tIns="215985" rIns="431971" bIns="2159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6" y="10081267"/>
            <a:ext cx="29163647" cy="28513568"/>
          </a:xfrm>
          <a:prstGeom prst="rect">
            <a:avLst/>
          </a:prstGeom>
        </p:spPr>
        <p:txBody>
          <a:bodyPr vert="horz" lIns="431971" tIns="215985" rIns="431971" bIns="2159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5" y="40045017"/>
            <a:ext cx="7560947" cy="2300283"/>
          </a:xfrm>
          <a:prstGeom prst="rect">
            <a:avLst/>
          </a:prstGeom>
        </p:spPr>
        <p:txBody>
          <a:bodyPr vert="horz" lIns="431971" tIns="215985" rIns="431971" bIns="215985" rtlCol="0" anchor="ctr"/>
          <a:lstStyle>
            <a:lvl1pPr algn="l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93" y="40045017"/>
            <a:ext cx="10261283" cy="2300283"/>
          </a:xfrm>
          <a:prstGeom prst="rect">
            <a:avLst/>
          </a:prstGeom>
        </p:spPr>
        <p:txBody>
          <a:bodyPr vert="horz" lIns="431971" tIns="215985" rIns="431971" bIns="215985" rtlCol="0" anchor="ctr"/>
          <a:lstStyle>
            <a:lvl1pPr algn="ctr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11" y="40045017"/>
            <a:ext cx="7560947" cy="2300283"/>
          </a:xfrm>
          <a:prstGeom prst="rect">
            <a:avLst/>
          </a:prstGeom>
        </p:spPr>
        <p:txBody>
          <a:bodyPr vert="horz" lIns="431971" tIns="215985" rIns="431971" bIns="215985" rtlCol="0" anchor="ctr"/>
          <a:lstStyle>
            <a:lvl1pPr algn="r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756" rtl="0" eaLnBrk="1" latinLnBrk="0" hangingPunct="1">
        <a:spcBef>
          <a:spcPct val="0"/>
        </a:spcBef>
        <a:buNone/>
        <a:defRPr sz="21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909" indent="-1619909" algn="l" defTabSz="4319756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806" indent="-1349928" algn="l" defTabSz="4319756" rtl="0" eaLnBrk="1" latinLnBrk="0" hangingPunct="1">
        <a:spcBef>
          <a:spcPct val="20000"/>
        </a:spcBef>
        <a:buFont typeface="Arial" pitchFamily="34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705" indent="-1079936" algn="l" defTabSz="4319756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579" indent="-1079936" algn="l" defTabSz="4319756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457" indent="-1079936" algn="l" defTabSz="4319756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9335" indent="-1079936" algn="l" defTabSz="4319756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9221" indent="-1079936" algn="l" defTabSz="4319756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9099" indent="-1079936" algn="l" defTabSz="4319756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976" indent="-1079936" algn="l" defTabSz="4319756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78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56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42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19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397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275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161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039" algn="l" defTabSz="4319756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38094"/>
            <a:ext cx="32404050" cy="5268713"/>
            <a:chOff x="0" y="-38094"/>
            <a:chExt cx="32404050" cy="5332446"/>
          </a:xfrm>
        </p:grpSpPr>
        <p:sp>
          <p:nvSpPr>
            <p:cNvPr id="4" name="Rectangle 3"/>
            <p:cNvSpPr/>
            <p:nvPr/>
          </p:nvSpPr>
          <p:spPr>
            <a:xfrm>
              <a:off x="0" y="-38094"/>
              <a:ext cx="32404050" cy="533244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016" tIns="64008" rIns="128016" bIns="64008" rtlCol="0" anchor="ctr"/>
            <a:lstStyle/>
            <a:p>
              <a:pPr algn="ctr"/>
              <a:endParaRPr lang="en-IN" sz="4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5" name="Picture 20" descr="http://www.gymkhana.iitkgp.ernet.in/static/images/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0" y="85541"/>
              <a:ext cx="4831652" cy="5054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" name="Rectangle 74"/>
            <p:cNvSpPr/>
            <p:nvPr/>
          </p:nvSpPr>
          <p:spPr>
            <a:xfrm>
              <a:off x="3012142" y="283958"/>
              <a:ext cx="26379765" cy="1158779"/>
            </a:xfrm>
            <a:prstGeom prst="rect">
              <a:avLst/>
            </a:prstGeom>
          </p:spPr>
          <p:txBody>
            <a:bodyPr wrap="square" lIns="128016" tIns="64008" rIns="128016" bIns="64008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Title</a:t>
              </a:r>
              <a:endParaRPr lang="en-IN" sz="6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524625" y="2476500"/>
            <a:ext cx="1965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5400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5400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Name, Supervisor Name</a:t>
            </a:r>
          </a:p>
          <a:p>
            <a:pPr algn="ctr"/>
            <a:r>
              <a:rPr lang="en-IN" sz="5400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Dept. of Industrial &amp; Systems Engineering, IIT Kharagpur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1453" y="381509"/>
            <a:ext cx="4221870" cy="4221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28BE8C-0AF5-4FE6-AA7F-3B070BDC3C72}"/>
              </a:ext>
            </a:extLst>
          </p:cNvPr>
          <p:cNvSpPr txBox="1"/>
          <p:nvPr/>
        </p:nvSpPr>
        <p:spPr>
          <a:xfrm>
            <a:off x="428625" y="5829300"/>
            <a:ext cx="1508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A5BB55-45F5-45A8-B4B8-E1251F1A6087}"/>
              </a:ext>
            </a:extLst>
          </p:cNvPr>
          <p:cNvSpPr txBox="1"/>
          <p:nvPr/>
        </p:nvSpPr>
        <p:spPr>
          <a:xfrm>
            <a:off x="428625" y="16802100"/>
            <a:ext cx="1508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1BED43-0C18-4207-88A7-A2B95061838B}"/>
              </a:ext>
            </a:extLst>
          </p:cNvPr>
          <p:cNvSpPr txBox="1"/>
          <p:nvPr/>
        </p:nvSpPr>
        <p:spPr>
          <a:xfrm>
            <a:off x="428625" y="22288500"/>
            <a:ext cx="6629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IN" sz="6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8DD7E0-CEEA-4CF0-B552-EF47E2B8D04B}"/>
              </a:ext>
            </a:extLst>
          </p:cNvPr>
          <p:cNvSpPr txBox="1"/>
          <p:nvPr/>
        </p:nvSpPr>
        <p:spPr>
          <a:xfrm>
            <a:off x="16887825" y="5829300"/>
            <a:ext cx="1455420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endParaRPr lang="en-IN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48539D-E100-4576-8904-07AC327ABDA5}"/>
              </a:ext>
            </a:extLst>
          </p:cNvPr>
          <p:cNvSpPr txBox="1"/>
          <p:nvPr/>
        </p:nvSpPr>
        <p:spPr>
          <a:xfrm>
            <a:off x="0" y="39890700"/>
            <a:ext cx="32404050" cy="33304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i="1" u="sng" dirty="0"/>
              <a:t>References:-</a:t>
            </a:r>
          </a:p>
          <a:p>
            <a:pPr>
              <a:lnSpc>
                <a:spcPct val="150000"/>
              </a:lnSpc>
            </a:pPr>
            <a:endParaRPr lang="en-US" sz="3600" i="1" u="sng" dirty="0"/>
          </a:p>
          <a:p>
            <a:pPr>
              <a:lnSpc>
                <a:spcPct val="150000"/>
              </a:lnSpc>
            </a:pPr>
            <a:endParaRPr lang="en-US" sz="3600" i="1" u="sng" dirty="0"/>
          </a:p>
          <a:p>
            <a:pPr>
              <a:lnSpc>
                <a:spcPct val="150000"/>
              </a:lnSpc>
            </a:pPr>
            <a:endParaRPr lang="en-US" sz="3600" i="1" u="sng" dirty="0"/>
          </a:p>
        </p:txBody>
      </p:sp>
    </p:spTree>
    <p:extLst>
      <p:ext uri="{BB962C8B-B14F-4D97-AF65-F5344CB8AC3E}">
        <p14:creationId xmlns:p14="http://schemas.microsoft.com/office/powerpoint/2010/main" val="38985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3606</TotalTime>
  <Words>23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</dc:creator>
  <cp:lastModifiedBy>Ranit Senapati</cp:lastModifiedBy>
  <cp:revision>179</cp:revision>
  <dcterms:created xsi:type="dcterms:W3CDTF">2006-08-16T00:00:00Z</dcterms:created>
  <dcterms:modified xsi:type="dcterms:W3CDTF">2022-03-15T17:07:29Z</dcterms:modified>
</cp:coreProperties>
</file>